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6" r:id="rId2"/>
    <p:sldId id="257" r:id="rId3"/>
    <p:sldId id="258" r:id="rId4"/>
    <p:sldId id="266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1969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55343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0989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627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9964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8634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76497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682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208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1261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221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9444AF-89FE-4B0B-9A8A-2BEFAC819970}" type="datetimeFigureOut">
              <a:rPr lang="nl-BE" smtClean="0"/>
              <a:t>29/08/2026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C97AAE49-A72C-4BE6-A858-F218F3DEDDC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7879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bevergroep@basisschooldedorpsparel.b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73E45-1BCD-7C62-599B-9574A7EF2A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Welkom </a:t>
            </a:r>
            <a:br>
              <a:rPr lang="nl-BE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</a:br>
            <a:r>
              <a:rPr lang="nl-BE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in de bevergroep!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A4FBF-F2B6-44B8-0F57-9F6A37BEE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28336" y="3570450"/>
            <a:ext cx="2963664" cy="26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6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75CF74-E55B-8490-51AB-0274B42B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Begeleiders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177864-48EE-64A7-C7B4-C09D28D7C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Klasbegeleider: Annelien</a:t>
            </a:r>
          </a:p>
          <a:p>
            <a:r>
              <a:rPr lang="nl-BE" dirty="0"/>
              <a:t>Sport: Juul</a:t>
            </a:r>
          </a:p>
          <a:p>
            <a:r>
              <a:rPr lang="nl-BE" dirty="0"/>
              <a:t>LVB: Lies, </a:t>
            </a:r>
            <a:r>
              <a:rPr lang="nl-BE" dirty="0" err="1"/>
              <a:t>Zakia</a:t>
            </a:r>
            <a:r>
              <a:rPr lang="nl-BE" dirty="0"/>
              <a:t>, ikzelf</a:t>
            </a:r>
          </a:p>
          <a:p>
            <a:r>
              <a:rPr lang="nl-BE" dirty="0"/>
              <a:t>Atelier: </a:t>
            </a:r>
            <a:r>
              <a:rPr lang="nl-BE" dirty="0" err="1"/>
              <a:t>Lene</a:t>
            </a:r>
            <a:r>
              <a:rPr lang="nl-BE" dirty="0"/>
              <a:t> en Ine</a:t>
            </a:r>
            <a:br>
              <a:rPr lang="nl-BE" dirty="0"/>
            </a:br>
            <a:endParaRPr lang="nl-BE" dirty="0"/>
          </a:p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40E90FB-F94D-4B35-F221-CF7FF197F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0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E08823-7968-B97C-3B74-4B7EBC64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Start van de dag:</a:t>
            </a:r>
            <a:endParaRPr lang="nl-BE" sz="54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AD9E08-8EF6-1B41-E488-96BE3F0BE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l-BE" b="1" dirty="0">
                <a:latin typeface="Arial" panose="020B0604020202020204" pitchFamily="34" charset="0"/>
                <a:cs typeface="Arial" panose="020B0604020202020204" pitchFamily="34" charset="0"/>
              </a:rPr>
              <a:t>Onthaal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dagplanning</a:t>
            </a:r>
          </a:p>
          <a:p>
            <a:pPr lvl="1">
              <a:lnSpc>
                <a:spcPct val="150000"/>
              </a:lnSpc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het weer</a:t>
            </a:r>
          </a:p>
          <a:p>
            <a:pPr lvl="1">
              <a:lnSpc>
                <a:spcPct val="150000"/>
              </a:lnSpc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agenda controleren</a:t>
            </a:r>
          </a:p>
          <a:p>
            <a:pPr lvl="1">
              <a:lnSpc>
                <a:spcPct val="150000"/>
              </a:lnSpc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op maandag: huistaak uitdelen</a:t>
            </a:r>
          </a:p>
          <a:p>
            <a:pPr lvl="1">
              <a:lnSpc>
                <a:spcPct val="150000"/>
              </a:lnSpc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op vrijdag: agenda plannen voor de komende week</a:t>
            </a:r>
          </a:p>
          <a:p>
            <a:pPr>
              <a:lnSpc>
                <a:spcPct val="150000"/>
              </a:lnSpc>
            </a:pP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EE64371-6BE7-7073-B3F0-17D7A262A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40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219FDB-D798-8D92-44D0-861208B31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Agenda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E8FCE9-07AE-5B9B-F2E7-8A5BCEF8A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In de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flapmap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Wordt op vrijdag ingevuld voor de komende week.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Toetsen worden tijdig aangekondigd.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Wordt als planner gebruikt.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Graag dagelijks ondertekenen.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Communicatiemiddel.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4ED117B-DD17-6E8D-97AD-D6C0A70F5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8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A4D82-3189-FE8C-E497-FF9866F6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Huiswerk en studeren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4A681E-7711-A655-139C-A0666CA41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Wordt meegegeven op maandag, ingediend op vrijdag.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2 huistaken per week: Frans, wiskunde of spelling.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3 x per week: 15 minuten Frans studeren.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Mogelijkheid tot huiswerk maken in de huiswerkklas.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Studeeropdrachten worden tijdig meegegeven met duidelijke studeerwijzer.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Af en toe zal een computer thuis nodig zijn, indien nodig kan er één van school gebruikt worden. We werken hiervoor met een gebruiksovereenkomst.</a:t>
            </a:r>
          </a:p>
          <a:p>
            <a:pPr>
              <a:lnSpc>
                <a:spcPct val="150000"/>
              </a:lnSpc>
            </a:pP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CB1A835-88EA-49C4-D4AC-DE78A8FFD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32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8B05F-5A02-C713-95C2-14D7A8233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Kringen</a:t>
            </a:r>
            <a:endParaRPr lang="nl-BE" sz="54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B91047-F640-074E-691B-A016E7306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b="1" dirty="0">
                <a:latin typeface="Arial" panose="020B0604020202020204" pitchFamily="34" charset="0"/>
                <a:cs typeface="Arial" panose="020B0604020202020204" pitchFamily="34" charset="0"/>
              </a:rPr>
              <a:t>Nieuwsjeskring: 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gaat mee naar huis op maandag, wordt gepresenteerd op vrijdag.</a:t>
            </a:r>
            <a:b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b="1" dirty="0">
                <a:latin typeface="Arial" panose="020B0604020202020204" pitchFamily="34" charset="0"/>
                <a:cs typeface="Arial" panose="020B0604020202020204" pitchFamily="34" charset="0"/>
              </a:rPr>
              <a:t>Projectkring: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over een thema dat past bij een project, doorheen het jaar.</a:t>
            </a:r>
            <a:b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b="1" dirty="0">
                <a:latin typeface="Arial" panose="020B0604020202020204" pitchFamily="34" charset="0"/>
                <a:cs typeface="Arial" panose="020B0604020202020204" pitchFamily="34" charset="0"/>
              </a:rPr>
              <a:t>Eindkring: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kring over een zelfgekozen onderwerp om te tonen wat ze leerden de afgelopen jaren.</a:t>
            </a:r>
            <a:endParaRPr lang="nl-B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C840DD0-A89A-57D4-2199-A61433288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428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B1BC84-2186-D4A0-9728-7ABC97D11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Toetsen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F34198-CCDD-75CE-FB0B-2CD040210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Worden tijdig aangekondigd.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Maximum 1 per dag.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2 toetsenperiodes: Kerst en einde schooljaar.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3 rapporten: Kerst, Pasen en einde schooljaar. Gekoppeld aan oudercontacten.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DBE9F21-3DA6-9FE4-2623-DEB110A63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34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5DC687-4D14-63BE-E805-456694EA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Lessen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963982-58DB-D4AD-A759-CDEDFF92E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Wiskunde: Wiskanjers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Spelling: Verrekijker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Taalbeschouwing: verder bouwen op vorig jaar.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Frans</a:t>
            </a:r>
            <a:r>
              <a:rPr lang="nl-BE">
                <a:latin typeface="Arial" panose="020B0604020202020204" pitchFamily="34" charset="0"/>
                <a:cs typeface="Arial" panose="020B0604020202020204" pitchFamily="34" charset="0"/>
              </a:rPr>
              <a:t>: Passe Partout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Project – begrijpend lezen – begrijpend luisteren – creatief schrijven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Atelier: per graad en keuzeateliers.</a:t>
            </a:r>
          </a:p>
          <a:p>
            <a:pPr>
              <a:lnSpc>
                <a:spcPct val="150000"/>
              </a:lnSpc>
            </a:pP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AA7BFD2-804F-4BA7-7DA2-CF8AB8967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54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22BB3E-D3A9-A7C9-6F95-B6E7E1C59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Lezen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838AE5-28D3-F21C-298C-3B3A1C78A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‘s Ochtends bij het binnenkomen.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Voorleesweek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Jeugdboekenmaand – boekenbabbel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Korte boekvoorstelling bij goed boek. (kringmoment maandag)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A8B323C-B5A4-90A9-8D27-28DC052EA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39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15580-1095-FF44-275C-0DB047926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Klasnieuws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03E5AC-4202-635B-3188-3D26D0597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Verslag maken.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Foto’s worden op vrijdag meegegeven, boek wordt ten laatste woensdag weer meegebracht.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Verschijnt daarna op de site.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D4F0261-F4B0-EFAA-E5D0-009CF6ABA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33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9E34F0-0957-40FF-F371-8BDF41E4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Naar het middelbaar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C139BF-C8AE-103B-7877-F2E74A340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Samen op weg.</a:t>
            </a: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Talenten ontdekken.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211A284-694F-4EE1-1BE4-7F49766C9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76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C8D76-DACE-3660-B558-722A2CA7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ítkova písanka" panose="03050301030207080D04" pitchFamily="66" charset="0"/>
              </a:rPr>
              <a:t>Contact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17DF58-2B65-288A-5482-FF881A842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bevergroep@basisschooldedorpsparel.be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81F1EE9-652A-C691-8BE7-14DB264F8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3576" y="5725020"/>
            <a:ext cx="1115505" cy="9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75692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Aangepast 1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A6C591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4325</TotalTime>
  <Words>338</Words>
  <Application>Microsoft Office PowerPoint</Application>
  <PresentationFormat>Breedbeeld</PresentationFormat>
  <Paragraphs>58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Arial</vt:lpstr>
      <vt:lpstr>Corbel</vt:lpstr>
      <vt:lpstr>Vítkova písanka</vt:lpstr>
      <vt:lpstr>Wingdings 2</vt:lpstr>
      <vt:lpstr>Frame</vt:lpstr>
      <vt:lpstr>Welkom  in de bevergroep!</vt:lpstr>
      <vt:lpstr>Begeleiders</vt:lpstr>
      <vt:lpstr>Start van de dag:</vt:lpstr>
      <vt:lpstr>Agenda</vt:lpstr>
      <vt:lpstr>Huiswerk en studeren</vt:lpstr>
      <vt:lpstr>Kringen</vt:lpstr>
      <vt:lpstr>Toetsen</vt:lpstr>
      <vt:lpstr>Lessen</vt:lpstr>
      <vt:lpstr>Lezen</vt:lpstr>
      <vt:lpstr>Klasnieuws</vt:lpstr>
      <vt:lpstr>Naar het middelbaar</vt:lpstr>
      <vt:lpstr>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Annelien Degryse</dc:creator>
  <cp:lastModifiedBy>Annelien Degryse</cp:lastModifiedBy>
  <cp:revision>7</cp:revision>
  <dcterms:created xsi:type="dcterms:W3CDTF">2026-08-24T15:51:46Z</dcterms:created>
  <dcterms:modified xsi:type="dcterms:W3CDTF">2026-08-30T18:21:00Z</dcterms:modified>
</cp:coreProperties>
</file>