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2" r:id="rId7"/>
    <p:sldId id="261" r:id="rId8"/>
    <p:sldId id="277" r:id="rId9"/>
    <p:sldId id="263" r:id="rId10"/>
    <p:sldId id="266" r:id="rId11"/>
    <p:sldId id="264" r:id="rId12"/>
    <p:sldId id="267" r:id="rId13"/>
    <p:sldId id="265" r:id="rId14"/>
    <p:sldId id="278" r:id="rId15"/>
    <p:sldId id="269" r:id="rId16"/>
    <p:sldId id="270" r:id="rId17"/>
    <p:sldId id="272" r:id="rId18"/>
    <p:sldId id="271" r:id="rId19"/>
    <p:sldId id="273" r:id="rId20"/>
    <p:sldId id="274" r:id="rId21"/>
    <p:sldId id="275" r:id="rId22"/>
    <p:sldId id="276" r:id="rId23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669429-9C6D-4474-B610-49B007F02879}" v="69" dt="2025-09-09T12:14:46.317"/>
    <p1510:client id="{28356478-A0B4-424D-B88C-89DAE4D5C5FA}" v="48" dt="2025-09-09T14:57:14.665"/>
    <p1510:client id="{47AE41E4-A08B-497D-8186-ED702FEFCEEE}" v="171" dt="2025-09-09T08:31:13.122"/>
    <p1510:client id="{59144258-90D3-4D4E-8470-D2BD694D3363}" v="13" dt="2025-09-09T10:13:56.9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in Vuylsteke" userId="z0aDq++he2Z1OpfdbFoi88+g1lFTNAxD5VrmK0qaXt8=" providerId="None" clId="Web-{47AE41E4-A08B-497D-8186-ED702FEFCEEE}"/>
    <pc:docChg chg="modSld">
      <pc:chgData name="Robin Vuylsteke" userId="z0aDq++he2Z1OpfdbFoi88+g1lFTNAxD5VrmK0qaXt8=" providerId="None" clId="Web-{47AE41E4-A08B-497D-8186-ED702FEFCEEE}" dt="2025-09-09T08:31:13.122" v="169" actId="20577"/>
      <pc:docMkLst>
        <pc:docMk/>
      </pc:docMkLst>
      <pc:sldChg chg="modSp">
        <pc:chgData name="Robin Vuylsteke" userId="z0aDq++he2Z1OpfdbFoi88+g1lFTNAxD5VrmK0qaXt8=" providerId="None" clId="Web-{47AE41E4-A08B-497D-8186-ED702FEFCEEE}" dt="2025-09-09T08:28:59.887" v="102" actId="20577"/>
        <pc:sldMkLst>
          <pc:docMk/>
          <pc:sldMk cId="3726638013" sldId="263"/>
        </pc:sldMkLst>
        <pc:spChg chg="mod">
          <ac:chgData name="Robin Vuylsteke" userId="z0aDq++he2Z1OpfdbFoi88+g1lFTNAxD5VrmK0qaXt8=" providerId="None" clId="Web-{47AE41E4-A08B-497D-8186-ED702FEFCEEE}" dt="2025-09-09T08:28:59.887" v="102" actId="20577"/>
          <ac:spMkLst>
            <pc:docMk/>
            <pc:sldMk cId="3726638013" sldId="263"/>
            <ac:spMk id="2" creationId="{F1810774-45AA-DEF5-2D5D-A8AFBFAA7C48}"/>
          </ac:spMkLst>
        </pc:spChg>
      </pc:sldChg>
      <pc:sldChg chg="modSp">
        <pc:chgData name="Robin Vuylsteke" userId="z0aDq++he2Z1OpfdbFoi88+g1lFTNAxD5VrmK0qaXt8=" providerId="None" clId="Web-{47AE41E4-A08B-497D-8186-ED702FEFCEEE}" dt="2025-09-09T08:31:13.122" v="169" actId="20577"/>
        <pc:sldMkLst>
          <pc:docMk/>
          <pc:sldMk cId="1172413775" sldId="273"/>
        </pc:sldMkLst>
        <pc:spChg chg="mod">
          <ac:chgData name="Robin Vuylsteke" userId="z0aDq++he2Z1OpfdbFoi88+g1lFTNAxD5VrmK0qaXt8=" providerId="None" clId="Web-{47AE41E4-A08B-497D-8186-ED702FEFCEEE}" dt="2025-09-09T08:31:13.122" v="169" actId="20577"/>
          <ac:spMkLst>
            <pc:docMk/>
            <pc:sldMk cId="1172413775" sldId="273"/>
            <ac:spMk id="2" creationId="{A5ACDE5C-EA65-914E-75DE-46F08EA9C7B2}"/>
          </ac:spMkLst>
        </pc:spChg>
      </pc:sldChg>
    </pc:docChg>
  </pc:docChgLst>
  <pc:docChgLst>
    <pc:chgData name="Robin Vuylsteke" userId="z0aDq++he2Z1OpfdbFoi88+g1lFTNAxD5VrmK0qaXt8=" providerId="None" clId="Web-{01669429-9C6D-4474-B610-49B007F02879}"/>
    <pc:docChg chg="addSld modSld">
      <pc:chgData name="Robin Vuylsteke" userId="z0aDq++he2Z1OpfdbFoi88+g1lFTNAxD5VrmK0qaXt8=" providerId="None" clId="Web-{01669429-9C6D-4474-B610-49B007F02879}" dt="2025-09-09T12:14:46.317" v="65" actId="1076"/>
      <pc:docMkLst>
        <pc:docMk/>
      </pc:docMkLst>
      <pc:sldChg chg="modSp">
        <pc:chgData name="Robin Vuylsteke" userId="z0aDq++he2Z1OpfdbFoi88+g1lFTNAxD5VrmK0qaXt8=" providerId="None" clId="Web-{01669429-9C6D-4474-B610-49B007F02879}" dt="2025-09-09T12:10:51.535" v="34" actId="20577"/>
        <pc:sldMkLst>
          <pc:docMk/>
          <pc:sldMk cId="2277952995" sldId="269"/>
        </pc:sldMkLst>
        <pc:spChg chg="mod">
          <ac:chgData name="Robin Vuylsteke" userId="z0aDq++he2Z1OpfdbFoi88+g1lFTNAxD5VrmK0qaXt8=" providerId="None" clId="Web-{01669429-9C6D-4474-B610-49B007F02879}" dt="2025-09-09T12:10:51.535" v="34" actId="20577"/>
          <ac:spMkLst>
            <pc:docMk/>
            <pc:sldMk cId="2277952995" sldId="269"/>
            <ac:spMk id="2" creationId="{3BE6BBCE-22F0-D97A-38FD-289119A3F5BD}"/>
          </ac:spMkLst>
        </pc:spChg>
      </pc:sldChg>
      <pc:sldChg chg="modSp">
        <pc:chgData name="Robin Vuylsteke" userId="z0aDq++he2Z1OpfdbFoi88+g1lFTNAxD5VrmK0qaXt8=" providerId="None" clId="Web-{01669429-9C6D-4474-B610-49B007F02879}" dt="2025-09-09T12:11:49.973" v="46" actId="20577"/>
        <pc:sldMkLst>
          <pc:docMk/>
          <pc:sldMk cId="1172413775" sldId="273"/>
        </pc:sldMkLst>
        <pc:spChg chg="mod">
          <ac:chgData name="Robin Vuylsteke" userId="z0aDq++he2Z1OpfdbFoi88+g1lFTNAxD5VrmK0qaXt8=" providerId="None" clId="Web-{01669429-9C6D-4474-B610-49B007F02879}" dt="2025-09-09T12:11:49.973" v="46" actId="20577"/>
          <ac:spMkLst>
            <pc:docMk/>
            <pc:sldMk cId="1172413775" sldId="273"/>
            <ac:spMk id="2" creationId="{A5ACDE5C-EA65-914E-75DE-46F08EA9C7B2}"/>
          </ac:spMkLst>
        </pc:spChg>
      </pc:sldChg>
      <pc:sldChg chg="addSp delSp modSp new">
        <pc:chgData name="Robin Vuylsteke" userId="z0aDq++he2Z1OpfdbFoi88+g1lFTNAxD5VrmK0qaXt8=" providerId="None" clId="Web-{01669429-9C6D-4474-B610-49B007F02879}" dt="2025-09-09T12:12:41.442" v="52" actId="14100"/>
        <pc:sldMkLst>
          <pc:docMk/>
          <pc:sldMk cId="1959973235" sldId="274"/>
        </pc:sldMkLst>
        <pc:spChg chg="del">
          <ac:chgData name="Robin Vuylsteke" userId="z0aDq++he2Z1OpfdbFoi88+g1lFTNAxD5VrmK0qaXt8=" providerId="None" clId="Web-{01669429-9C6D-4474-B610-49B007F02879}" dt="2025-09-09T12:12:04.191" v="48"/>
          <ac:spMkLst>
            <pc:docMk/>
            <pc:sldMk cId="1959973235" sldId="274"/>
            <ac:spMk id="2" creationId="{2D264184-E0D1-02E3-2B1A-3D4C51FE3CEF}"/>
          </ac:spMkLst>
        </pc:spChg>
        <pc:spChg chg="del">
          <ac:chgData name="Robin Vuylsteke" userId="z0aDq++he2Z1OpfdbFoi88+g1lFTNAxD5VrmK0qaXt8=" providerId="None" clId="Web-{01669429-9C6D-4474-B610-49B007F02879}" dt="2025-09-09T12:12:10.285" v="49"/>
          <ac:spMkLst>
            <pc:docMk/>
            <pc:sldMk cId="1959973235" sldId="274"/>
            <ac:spMk id="3" creationId="{DF2F5FA0-FE00-4C74-0E6A-9827E49FB637}"/>
          </ac:spMkLst>
        </pc:spChg>
        <pc:picChg chg="add mod">
          <ac:chgData name="Robin Vuylsteke" userId="z0aDq++he2Z1OpfdbFoi88+g1lFTNAxD5VrmK0qaXt8=" providerId="None" clId="Web-{01669429-9C6D-4474-B610-49B007F02879}" dt="2025-09-09T12:12:41.442" v="52" actId="14100"/>
          <ac:picMkLst>
            <pc:docMk/>
            <pc:sldMk cId="1959973235" sldId="274"/>
            <ac:picMk id="4" creationId="{0837284E-EAD1-EFCB-6F02-19D4F2E05758}"/>
          </ac:picMkLst>
        </pc:picChg>
      </pc:sldChg>
      <pc:sldChg chg="addSp delSp modSp new">
        <pc:chgData name="Robin Vuylsteke" userId="z0aDq++he2Z1OpfdbFoi88+g1lFTNAxD5VrmK0qaXt8=" providerId="None" clId="Web-{01669429-9C6D-4474-B610-49B007F02879}" dt="2025-09-09T12:13:51.754" v="58" actId="14100"/>
        <pc:sldMkLst>
          <pc:docMk/>
          <pc:sldMk cId="2472050153" sldId="275"/>
        </pc:sldMkLst>
        <pc:spChg chg="del">
          <ac:chgData name="Robin Vuylsteke" userId="z0aDq++he2Z1OpfdbFoi88+g1lFTNAxD5VrmK0qaXt8=" providerId="None" clId="Web-{01669429-9C6D-4474-B610-49B007F02879}" dt="2025-09-09T12:12:51.145" v="54"/>
          <ac:spMkLst>
            <pc:docMk/>
            <pc:sldMk cId="2472050153" sldId="275"/>
            <ac:spMk id="2" creationId="{AF6B776B-9638-A71A-CDE7-57F4672562D0}"/>
          </ac:spMkLst>
        </pc:spChg>
        <pc:spChg chg="del">
          <ac:chgData name="Robin Vuylsteke" userId="z0aDq++he2Z1OpfdbFoi88+g1lFTNAxD5VrmK0qaXt8=" providerId="None" clId="Web-{01669429-9C6D-4474-B610-49B007F02879}" dt="2025-09-09T12:12:55.801" v="55"/>
          <ac:spMkLst>
            <pc:docMk/>
            <pc:sldMk cId="2472050153" sldId="275"/>
            <ac:spMk id="3" creationId="{3AA315B5-7A2B-75D5-7154-79DEBE487800}"/>
          </ac:spMkLst>
        </pc:spChg>
        <pc:picChg chg="add mod">
          <ac:chgData name="Robin Vuylsteke" userId="z0aDq++he2Z1OpfdbFoi88+g1lFTNAxD5VrmK0qaXt8=" providerId="None" clId="Web-{01669429-9C6D-4474-B610-49B007F02879}" dt="2025-09-09T12:13:51.754" v="58" actId="14100"/>
          <ac:picMkLst>
            <pc:docMk/>
            <pc:sldMk cId="2472050153" sldId="275"/>
            <ac:picMk id="4" creationId="{9D449D46-6A34-C41F-7DEB-DBAC4175AFA1}"/>
          </ac:picMkLst>
        </pc:picChg>
      </pc:sldChg>
      <pc:sldChg chg="addSp delSp modSp new">
        <pc:chgData name="Robin Vuylsteke" userId="z0aDq++he2Z1OpfdbFoi88+g1lFTNAxD5VrmK0qaXt8=" providerId="None" clId="Web-{01669429-9C6D-4474-B610-49B007F02879}" dt="2025-09-09T12:14:46.317" v="65" actId="1076"/>
        <pc:sldMkLst>
          <pc:docMk/>
          <pc:sldMk cId="1825954425" sldId="276"/>
        </pc:sldMkLst>
        <pc:spChg chg="del">
          <ac:chgData name="Robin Vuylsteke" userId="z0aDq++he2Z1OpfdbFoi88+g1lFTNAxD5VrmK0qaXt8=" providerId="None" clId="Web-{01669429-9C6D-4474-B610-49B007F02879}" dt="2025-09-09T12:14:10.207" v="61"/>
          <ac:spMkLst>
            <pc:docMk/>
            <pc:sldMk cId="1825954425" sldId="276"/>
            <ac:spMk id="2" creationId="{1DC9BDAA-C61E-E122-18AC-342446F9D9DA}"/>
          </ac:spMkLst>
        </pc:spChg>
        <pc:spChg chg="del">
          <ac:chgData name="Robin Vuylsteke" userId="z0aDq++he2Z1OpfdbFoi88+g1lFTNAxD5VrmK0qaXt8=" providerId="None" clId="Web-{01669429-9C6D-4474-B610-49B007F02879}" dt="2025-09-09T12:13:58.489" v="60"/>
          <ac:spMkLst>
            <pc:docMk/>
            <pc:sldMk cId="1825954425" sldId="276"/>
            <ac:spMk id="3" creationId="{18F93DD6-0C3A-3170-55E1-7E9320A44C4B}"/>
          </ac:spMkLst>
        </pc:spChg>
        <pc:picChg chg="add mod">
          <ac:chgData name="Robin Vuylsteke" userId="z0aDq++he2Z1OpfdbFoi88+g1lFTNAxD5VrmK0qaXt8=" providerId="None" clId="Web-{01669429-9C6D-4474-B610-49B007F02879}" dt="2025-09-09T12:14:46.317" v="65" actId="1076"/>
          <ac:picMkLst>
            <pc:docMk/>
            <pc:sldMk cId="1825954425" sldId="276"/>
            <ac:picMk id="4" creationId="{B710843E-21AB-B4D9-EA76-A96E744F6064}"/>
          </ac:picMkLst>
        </pc:picChg>
      </pc:sldChg>
    </pc:docChg>
  </pc:docChgLst>
  <pc:docChgLst>
    <pc:chgData name="Robin Vuylsteke" userId="z0aDq++he2Z1OpfdbFoi88+g1lFTNAxD5VrmK0qaXt8=" providerId="None" clId="Web-{28356478-A0B4-424D-B88C-89DAE4D5C5FA}"/>
    <pc:docChg chg="addSld modSld">
      <pc:chgData name="Robin Vuylsteke" userId="z0aDq++he2Z1OpfdbFoi88+g1lFTNAxD5VrmK0qaXt8=" providerId="None" clId="Web-{28356478-A0B4-424D-B88C-89DAE4D5C5FA}" dt="2025-09-09T14:57:14.665" v="44" actId="1076"/>
      <pc:docMkLst>
        <pc:docMk/>
      </pc:docMkLst>
      <pc:sldChg chg="modSp">
        <pc:chgData name="Robin Vuylsteke" userId="z0aDq++he2Z1OpfdbFoi88+g1lFTNAxD5VrmK0qaXt8=" providerId="None" clId="Web-{28356478-A0B4-424D-B88C-89DAE4D5C5FA}" dt="2025-09-09T14:54:58.801" v="16" actId="20577"/>
        <pc:sldMkLst>
          <pc:docMk/>
          <pc:sldMk cId="2277952995" sldId="269"/>
        </pc:sldMkLst>
        <pc:spChg chg="mod">
          <ac:chgData name="Robin Vuylsteke" userId="z0aDq++he2Z1OpfdbFoi88+g1lFTNAxD5VrmK0qaXt8=" providerId="None" clId="Web-{28356478-A0B4-424D-B88C-89DAE4D5C5FA}" dt="2025-09-09T14:54:58.801" v="16" actId="20577"/>
          <ac:spMkLst>
            <pc:docMk/>
            <pc:sldMk cId="2277952995" sldId="269"/>
            <ac:spMk id="2" creationId="{3BE6BBCE-22F0-D97A-38FD-289119A3F5BD}"/>
          </ac:spMkLst>
        </pc:spChg>
      </pc:sldChg>
      <pc:sldChg chg="modSp">
        <pc:chgData name="Robin Vuylsteke" userId="z0aDq++he2Z1OpfdbFoi88+g1lFTNAxD5VrmK0qaXt8=" providerId="None" clId="Web-{28356478-A0B4-424D-B88C-89DAE4D5C5FA}" dt="2025-09-09T14:57:14.665" v="44" actId="1076"/>
        <pc:sldMkLst>
          <pc:docMk/>
          <pc:sldMk cId="2472050153" sldId="275"/>
        </pc:sldMkLst>
        <pc:picChg chg="mod">
          <ac:chgData name="Robin Vuylsteke" userId="z0aDq++he2Z1OpfdbFoi88+g1lFTNAxD5VrmK0qaXt8=" providerId="None" clId="Web-{28356478-A0B4-424D-B88C-89DAE4D5C5FA}" dt="2025-09-09T14:57:14.665" v="44" actId="1076"/>
          <ac:picMkLst>
            <pc:docMk/>
            <pc:sldMk cId="2472050153" sldId="275"/>
            <ac:picMk id="4" creationId="{9D449D46-6A34-C41F-7DEB-DBAC4175AFA1}"/>
          </ac:picMkLst>
        </pc:picChg>
      </pc:sldChg>
      <pc:sldChg chg="modSp new">
        <pc:chgData name="Robin Vuylsteke" userId="z0aDq++he2Z1OpfdbFoi88+g1lFTNAxD5VrmK0qaXt8=" providerId="None" clId="Web-{28356478-A0B4-424D-B88C-89DAE4D5C5FA}" dt="2025-09-09T14:57:00.899" v="43" actId="20577"/>
        <pc:sldMkLst>
          <pc:docMk/>
          <pc:sldMk cId="472433221" sldId="277"/>
        </pc:sldMkLst>
        <pc:spChg chg="mod">
          <ac:chgData name="Robin Vuylsteke" userId="z0aDq++he2Z1OpfdbFoi88+g1lFTNAxD5VrmK0qaXt8=" providerId="None" clId="Web-{28356478-A0B4-424D-B88C-89DAE4D5C5FA}" dt="2025-09-09T14:56:22.835" v="28"/>
          <ac:spMkLst>
            <pc:docMk/>
            <pc:sldMk cId="472433221" sldId="277"/>
            <ac:spMk id="2" creationId="{46682EF5-5693-9AA3-7367-A1EC3F5A9084}"/>
          </ac:spMkLst>
        </pc:spChg>
        <pc:spChg chg="mod">
          <ac:chgData name="Robin Vuylsteke" userId="z0aDq++he2Z1OpfdbFoi88+g1lFTNAxD5VrmK0qaXt8=" providerId="None" clId="Web-{28356478-A0B4-424D-B88C-89DAE4D5C5FA}" dt="2025-09-09T14:57:00.899" v="43" actId="20577"/>
          <ac:spMkLst>
            <pc:docMk/>
            <pc:sldMk cId="472433221" sldId="277"/>
            <ac:spMk id="3" creationId="{404D967F-27C5-D0F2-16BF-56D2F8ADE5AC}"/>
          </ac:spMkLst>
        </pc:spChg>
      </pc:sldChg>
    </pc:docChg>
  </pc:docChgLst>
  <pc:docChgLst>
    <pc:chgData name="Robin Vuylsteke" userId="z0aDq++he2Z1OpfdbFoi88+g1lFTNAxD5VrmK0qaXt8=" providerId="None" clId="Web-{59144258-90D3-4D4E-8470-D2BD694D3363}"/>
    <pc:docChg chg="modSld">
      <pc:chgData name="Robin Vuylsteke" userId="z0aDq++he2Z1OpfdbFoi88+g1lFTNAxD5VrmK0qaXt8=" providerId="None" clId="Web-{59144258-90D3-4D4E-8470-D2BD694D3363}" dt="2025-09-09T10:13:56.908" v="12" actId="20577"/>
      <pc:docMkLst>
        <pc:docMk/>
      </pc:docMkLst>
      <pc:sldChg chg="modSp">
        <pc:chgData name="Robin Vuylsteke" userId="z0aDq++he2Z1OpfdbFoi88+g1lFTNAxD5VrmK0qaXt8=" providerId="None" clId="Web-{59144258-90D3-4D4E-8470-D2BD694D3363}" dt="2025-09-09T10:13:56.908" v="12" actId="20577"/>
        <pc:sldMkLst>
          <pc:docMk/>
          <pc:sldMk cId="2277952995" sldId="269"/>
        </pc:sldMkLst>
        <pc:spChg chg="mod">
          <ac:chgData name="Robin Vuylsteke" userId="z0aDq++he2Z1OpfdbFoi88+g1lFTNAxD5VrmK0qaXt8=" providerId="None" clId="Web-{59144258-90D3-4D4E-8470-D2BD694D3363}" dt="2025-09-09T10:13:56.908" v="12" actId="20577"/>
          <ac:spMkLst>
            <pc:docMk/>
            <pc:sldMk cId="2277952995" sldId="269"/>
            <ac:spMk id="2" creationId="{3BE6BBCE-22F0-D97A-38FD-289119A3F5B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1A4AD9-D49F-1897-845A-22A71D31CD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D237D83-787E-3695-2C9A-F88A4A395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5D24F06-D4C7-7FE8-167F-A4DBEC7C3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33269-911D-4B62-8EDA-DDC1EA560DB7}" type="datetimeFigureOut">
              <a:rPr lang="nl-BE" smtClean="0"/>
              <a:t>11/09/2025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D5745F0-E901-FABA-45BA-C9BC7EA72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6A6D6BC-3331-ECD5-93E3-F7FF75BC8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94ADD-8F19-4EFC-A7FF-3C267A7AD9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68335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BD5D81-8714-B6EA-78B1-D48B82DD2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63029E0-9B9B-4BBF-EE23-2A239885F9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C4A5B8D-4692-EFF0-F015-3BAF191DB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33269-911D-4B62-8EDA-DDC1EA560DB7}" type="datetimeFigureOut">
              <a:rPr lang="nl-BE" smtClean="0"/>
              <a:t>11/09/2025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D54BECF-8FC6-C304-88D7-2757B8130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2183EF-2DBC-907D-0344-28BEBA564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94ADD-8F19-4EFC-A7FF-3C267A7AD9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28962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5F1DF77-F2AB-B024-27B5-D02AEAB327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1AF1CA0-DB6D-6FEF-849F-17770B5EE7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F7FD9AA-5E82-4D95-4F52-1472A8B41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33269-911D-4B62-8EDA-DDC1EA560DB7}" type="datetimeFigureOut">
              <a:rPr lang="nl-BE" smtClean="0"/>
              <a:t>11/09/2025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0604E2-1889-A4BD-74C0-B401EE8F7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2B1C48-FC8B-CDF0-CDE2-5900B4872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94ADD-8F19-4EFC-A7FF-3C267A7AD9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56792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A5CABD-B729-CCAF-73B2-BC6CEF8E7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982A120-967F-DBC0-D710-01FB0147C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B56C98C-A9DE-DF5C-DF20-DA1A22132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33269-911D-4B62-8EDA-DDC1EA560DB7}" type="datetimeFigureOut">
              <a:rPr lang="nl-BE" smtClean="0"/>
              <a:t>11/09/2025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45C33DA-21FC-6D55-1B0F-70BDC34AC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36C9664-349F-35AF-FD2A-461128641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94ADD-8F19-4EFC-A7FF-3C267A7AD9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7960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C0A80C-587E-F6B0-7196-E7A777D60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2E720DA-2547-2333-D129-5464168FE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863AB3-C09F-6391-268C-5C09A0916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33269-911D-4B62-8EDA-DDC1EA560DB7}" type="datetimeFigureOut">
              <a:rPr lang="nl-BE" smtClean="0"/>
              <a:t>11/09/2025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044A4D1-24C3-F45C-C79E-A4980FAB8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711F525-55A2-7A0D-8639-1115E6E0D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94ADD-8F19-4EFC-A7FF-3C267A7AD9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60381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6DC41B-581F-7991-2E19-A2ABDDF51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7A158A-E728-0ADF-6C1A-7FF04F07F7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45F0539-3F64-21F2-EB28-46852E94D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1240EB6-E507-080C-E147-13D08BB7D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33269-911D-4B62-8EDA-DDC1EA560DB7}" type="datetimeFigureOut">
              <a:rPr lang="nl-BE" smtClean="0"/>
              <a:t>11/09/2025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8703EE8-6687-37BB-87DC-17C6EB078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CDB3250-A93C-B8FB-3D92-5CB1666E2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94ADD-8F19-4EFC-A7FF-3C267A7AD9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05812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4659C-B2D6-67D8-C813-2100D31F2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08CEE50-E2F1-D0AA-D4CF-0C620637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329D2C5-1CBA-45FB-0731-AA192CAD7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6802344-B442-3F61-EA1C-430DA2E65F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AC38268-B4CE-2653-5AA8-ABC4AE1E6A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63DE7CE-A2AC-F670-1511-344BF3412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33269-911D-4B62-8EDA-DDC1EA560DB7}" type="datetimeFigureOut">
              <a:rPr lang="nl-BE" smtClean="0"/>
              <a:t>11/09/2025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7CCF49C-15EB-C2FB-64D6-AC0712A5D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36F305B-DBBA-32EF-4F7D-367D74D48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94ADD-8F19-4EFC-A7FF-3C267A7AD9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73158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CABA97-517F-01A9-C1E3-ED89ECD56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FECEFCA-96B2-4694-F657-423D7ED9D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33269-911D-4B62-8EDA-DDC1EA560DB7}" type="datetimeFigureOut">
              <a:rPr lang="nl-BE" smtClean="0"/>
              <a:t>11/09/2025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C7803FB-C2BE-B6F6-1A0E-064363C12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1475F92-24E5-F8E9-E337-EC1280261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94ADD-8F19-4EFC-A7FF-3C267A7AD9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41886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47D9686-58EB-B104-CA59-FCF7269FD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33269-911D-4B62-8EDA-DDC1EA560DB7}" type="datetimeFigureOut">
              <a:rPr lang="nl-BE" smtClean="0"/>
              <a:t>11/09/2025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6C1E609-4D77-0BAB-5665-90A857DAB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DB4F73C-932E-9F8C-D300-C64A6F9DC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94ADD-8F19-4EFC-A7FF-3C267A7AD9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93971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6E9656-477B-03F9-DAD7-F08072F41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7680FD5-B01D-A625-D191-D573952FB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2EF58F8-86C8-C8F6-8EAF-AD7F741FCC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4D9E9A6-73AE-7E05-C9D6-B71D353F7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33269-911D-4B62-8EDA-DDC1EA560DB7}" type="datetimeFigureOut">
              <a:rPr lang="nl-BE" smtClean="0"/>
              <a:t>11/09/2025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1DB6B41-C537-0A57-DC9A-BB8E8D8B4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B8F8910-F42A-32A6-F581-55FCEB17F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94ADD-8F19-4EFC-A7FF-3C267A7AD9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28992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227A65-A197-F992-8F14-3D019B965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D084861-8EF1-C5E6-EE23-E3A9853E30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C972F17-D322-5203-2208-B9447EE980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FFADD66-2755-84E2-B3F9-F069A8A4D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33269-911D-4B62-8EDA-DDC1EA560DB7}" type="datetimeFigureOut">
              <a:rPr lang="nl-BE" smtClean="0"/>
              <a:t>11/09/2025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DD901C3-68A7-9F46-A001-8BA0A527D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21D6905-2064-6E5D-5893-B81A7449F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94ADD-8F19-4EFC-A7FF-3C267A7AD9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1239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87BFFE4-DD52-5A8E-2034-4044DFD8D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F60A18-9494-784B-A7FC-F4A6FC27A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9B8A399-1D75-70F1-EC57-69F1413078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33269-911D-4B62-8EDA-DDC1EA560DB7}" type="datetimeFigureOut">
              <a:rPr lang="nl-BE" smtClean="0"/>
              <a:t>11/09/2025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378C29C-1BC1-2754-3849-C5FBD12BF7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B2144F8-05C7-133A-2BD1-E03FDCC237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94ADD-8F19-4EFC-A7FF-3C267A7AD9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09365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kampas.be/nl/domein/ravenhof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directie@dedorpsparel.be" TargetMode="External"/><Relationship Id="rId2" Type="http://schemas.openxmlformats.org/officeDocument/2006/relationships/hyperlink" Target="mailto:wasberengroep@basisschooldedorpsparel.b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mailto:robin@basisschooldedorpsparel.b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ECBC96-986B-2B0B-CAC1-74CAC044DC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4589" y="3719873"/>
            <a:ext cx="9144000" cy="2387600"/>
          </a:xfrm>
        </p:spPr>
        <p:txBody>
          <a:bodyPr/>
          <a:lstStyle/>
          <a:p>
            <a:pPr algn="l"/>
            <a:r>
              <a:rPr lang="nl-BE" sz="8500" b="1" dirty="0"/>
              <a:t>Welkom</a:t>
            </a:r>
            <a:r>
              <a:rPr lang="nl-BE" b="1" dirty="0"/>
              <a:t> </a:t>
            </a:r>
            <a:br>
              <a:rPr lang="nl-BE" b="1" dirty="0"/>
            </a:br>
            <a:r>
              <a:rPr lang="nl-BE" b="1" dirty="0"/>
              <a:t>bij de wasberen!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D8B8A46-829D-A136-1746-150EC1793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34" y="-484892"/>
            <a:ext cx="5396453" cy="809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48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458D0-1A29-F21E-68AA-1E03FBEC5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067D70-63D8-D5FF-2838-C42B189FE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282" y="471948"/>
            <a:ext cx="11161633" cy="6386052"/>
          </a:xfrm>
        </p:spPr>
        <p:txBody>
          <a:bodyPr>
            <a:normAutofit/>
          </a:bodyPr>
          <a:lstStyle/>
          <a:p>
            <a:r>
              <a:rPr lang="nl-BE" sz="7500" b="1" dirty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nl-BE" b="1" dirty="0"/>
              <a:t>ezond</a:t>
            </a:r>
            <a:br>
              <a:rPr lang="nl-BE" b="1" dirty="0"/>
            </a:br>
            <a:br>
              <a:rPr lang="nl-BE" b="1" dirty="0"/>
            </a:br>
            <a:r>
              <a:rPr lang="nl-BE" b="1" dirty="0"/>
              <a:t>- water =&gt; drinkfles</a:t>
            </a:r>
            <a:br>
              <a:rPr lang="nl-BE" b="1" dirty="0"/>
            </a:br>
            <a:r>
              <a:rPr lang="nl-BE" b="1" dirty="0"/>
              <a:t>- dagelijks fruit</a:t>
            </a:r>
            <a:br>
              <a:rPr lang="nl-BE" b="1" dirty="0"/>
            </a:br>
            <a:r>
              <a:rPr lang="nl-BE" b="1" dirty="0"/>
              <a:t>- buiten / beweging</a:t>
            </a:r>
            <a:br>
              <a:rPr lang="nl-BE" b="1" dirty="0"/>
            </a:br>
            <a:br>
              <a:rPr lang="nl-BE" b="1" dirty="0"/>
            </a:br>
            <a:br>
              <a:rPr lang="nl-BE" sz="3000" b="1" dirty="0"/>
            </a:br>
            <a:endParaRPr lang="nl-BE" sz="3000" i="1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A7288C0-66DB-4DC3-6FB2-A72386B17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92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D8BB2-0186-943F-A04A-2099CB169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D7E277-FC8F-9F93-0D9F-338C84A06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282" y="471948"/>
            <a:ext cx="11161633" cy="6386052"/>
          </a:xfrm>
        </p:spPr>
        <p:txBody>
          <a:bodyPr>
            <a:normAutofit/>
          </a:bodyPr>
          <a:lstStyle/>
          <a:p>
            <a:r>
              <a:rPr lang="nl-BE" sz="7500" b="1" dirty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nl-BE" b="1" dirty="0"/>
              <a:t>uiswerk</a:t>
            </a:r>
            <a:br>
              <a:rPr lang="nl-BE" b="1" dirty="0"/>
            </a:br>
            <a:br>
              <a:rPr lang="nl-BE" b="1" dirty="0"/>
            </a:br>
            <a:r>
              <a:rPr lang="nl-BE" b="1" dirty="0"/>
              <a:t>- gaat mee naar huis op maandag, maken tot vrijdag (Frans en wiskunde wekelijks huiswerk of studeren - taal of spelling: in aanloop naar toets of dictee)</a:t>
            </a:r>
            <a:br>
              <a:rPr lang="nl-BE" b="1" dirty="0"/>
            </a:br>
            <a:br>
              <a:rPr lang="nl-BE" b="1" dirty="0"/>
            </a:br>
            <a:r>
              <a:rPr lang="nl-BE" b="1" dirty="0"/>
              <a:t>- huiswerkklas op maandag en donderdag</a:t>
            </a:r>
            <a:br>
              <a:rPr lang="nl-BE" b="1" dirty="0"/>
            </a:br>
            <a:br>
              <a:rPr lang="nl-BE" sz="3000" b="1" dirty="0"/>
            </a:br>
            <a:endParaRPr lang="nl-BE" sz="3000" i="1" dirty="0"/>
          </a:p>
        </p:txBody>
      </p:sp>
    </p:spTree>
    <p:extLst>
      <p:ext uri="{BB962C8B-B14F-4D97-AF65-F5344CB8AC3E}">
        <p14:creationId xmlns:p14="http://schemas.microsoft.com/office/powerpoint/2010/main" val="3689167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020E1-5606-F015-5FC3-5F0DE98FF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F32D93-6E14-81E3-A400-5392E8E26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282" y="471948"/>
            <a:ext cx="11161633" cy="6386052"/>
          </a:xfrm>
        </p:spPr>
        <p:txBody>
          <a:bodyPr>
            <a:normAutofit/>
          </a:bodyPr>
          <a:lstStyle/>
          <a:p>
            <a:r>
              <a:rPr lang="nl-BE" sz="7500" b="1" dirty="0">
                <a:solidFill>
                  <a:schemeClr val="accent6">
                    <a:lumMod val="75000"/>
                  </a:schemeClr>
                </a:solidFill>
              </a:rPr>
              <a:t>					I</a:t>
            </a:r>
            <a:r>
              <a:rPr lang="nl-BE" b="1" dirty="0"/>
              <a:t>k speel…</a:t>
            </a:r>
            <a:br>
              <a:rPr lang="nl-BE" b="1" dirty="0"/>
            </a:br>
            <a:br>
              <a:rPr lang="nl-BE" b="1" dirty="0"/>
            </a:br>
            <a:r>
              <a:rPr lang="nl-BE" b="1" dirty="0"/>
              <a:t>					- spelen / outdoor =&gt; 							kledij/schoeisel aanpassen</a:t>
            </a:r>
            <a:br>
              <a:rPr lang="nl-BE" b="1" dirty="0"/>
            </a:br>
            <a:br>
              <a:rPr lang="nl-BE" b="1" dirty="0"/>
            </a:br>
            <a:br>
              <a:rPr lang="nl-BE" b="1" dirty="0"/>
            </a:br>
            <a:br>
              <a:rPr lang="nl-BE" sz="3000" b="1" dirty="0"/>
            </a:br>
            <a:endParaRPr lang="nl-BE" sz="3000" i="1" dirty="0"/>
          </a:p>
        </p:txBody>
      </p:sp>
      <p:pic>
        <p:nvPicPr>
          <p:cNvPr id="1028" name="Picture 4" descr="Modderdag - NRC">
            <a:extLst>
              <a:ext uri="{FF2B5EF4-FFF2-40B4-BE49-F238E27FC236}">
                <a16:creationId xmlns:a16="http://schemas.microsoft.com/office/drawing/2014/main" id="{DA22FD43-F7DA-025E-3B55-231DEEB23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8024"/>
            <a:ext cx="4630755" cy="308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575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961EB-47C5-15E6-43A5-60FEE9567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0503E1-AAC4-14BE-DD6A-20291EDA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282" y="471948"/>
            <a:ext cx="11161633" cy="6386052"/>
          </a:xfrm>
        </p:spPr>
        <p:txBody>
          <a:bodyPr>
            <a:normAutofit/>
          </a:bodyPr>
          <a:lstStyle/>
          <a:p>
            <a:r>
              <a:rPr lang="nl-BE" sz="7500" b="1" dirty="0">
                <a:solidFill>
                  <a:schemeClr val="accent6">
                    <a:lumMod val="75000"/>
                  </a:schemeClr>
                </a:solidFill>
              </a:rPr>
              <a:t>J</a:t>
            </a:r>
            <a:r>
              <a:rPr lang="nl-BE" b="1" dirty="0"/>
              <a:t>aarthema</a:t>
            </a:r>
            <a:br>
              <a:rPr lang="nl-BE" b="1" dirty="0"/>
            </a:br>
            <a:br>
              <a:rPr lang="nl-BE" b="1" dirty="0"/>
            </a:br>
            <a:br>
              <a:rPr lang="nl-BE" b="1" dirty="0"/>
            </a:br>
            <a:br>
              <a:rPr lang="nl-BE" b="1" dirty="0"/>
            </a:br>
            <a:br>
              <a:rPr lang="nl-BE" b="1" dirty="0"/>
            </a:br>
            <a:br>
              <a:rPr lang="nl-BE" b="1" dirty="0"/>
            </a:br>
            <a:br>
              <a:rPr lang="nl-BE" b="1" dirty="0"/>
            </a:br>
            <a:br>
              <a:rPr lang="nl-BE" b="1" dirty="0"/>
            </a:br>
            <a:br>
              <a:rPr lang="nl-BE" sz="3000" b="1" dirty="0"/>
            </a:br>
            <a:endParaRPr lang="nl-BE" sz="3000" i="1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77F365D-D09D-85EF-5A41-2DB86B70D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90" y="1484670"/>
            <a:ext cx="3513470" cy="527020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C3C6F22-D2EA-93E9-F188-F71DEE401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975" y="1484670"/>
            <a:ext cx="3513470" cy="527020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793F677-B767-AAF1-623E-2B4AF335C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9360" y="1484671"/>
            <a:ext cx="3513470" cy="527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34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BA04C-52B6-DD55-B40D-C8CD598C8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223838-DAE1-5A53-0216-76CD7C9AB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8948" y="365125"/>
            <a:ext cx="5744852" cy="1325563"/>
          </a:xfrm>
        </p:spPr>
        <p:txBody>
          <a:bodyPr/>
          <a:lstStyle/>
          <a:p>
            <a:r>
              <a:rPr lang="nl-NL" sz="6800" b="1" dirty="0">
                <a:solidFill>
                  <a:schemeClr val="accent6">
                    <a:lumMod val="75000"/>
                  </a:schemeClr>
                </a:solidFill>
              </a:rPr>
              <a:t>J</a:t>
            </a:r>
            <a:r>
              <a:rPr lang="nl-NL" sz="4000" b="1" dirty="0"/>
              <a:t>arig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68DEC6-8B4F-3938-9800-24C78E14A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2960" y="1825625"/>
            <a:ext cx="581083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4000" b="1" dirty="0">
                <a:latin typeface="+mj-lt"/>
                <a:ea typeface="Calibri Light"/>
                <a:cs typeface="Calibri Light"/>
              </a:rPr>
              <a:t>1x / maand een moment vastleggen voor meerdere jarigen</a:t>
            </a:r>
          </a:p>
          <a:p>
            <a:r>
              <a:rPr lang="nl-NL" sz="4000" b="1" dirty="0">
                <a:latin typeface="+mj-lt"/>
                <a:ea typeface="Calibri Light"/>
                <a:cs typeface="Calibri Light"/>
              </a:rPr>
              <a:t>Kiezen samen een activiteit</a:t>
            </a:r>
          </a:p>
          <a:p>
            <a:r>
              <a:rPr lang="nl-NL" sz="4000" b="1" dirty="0">
                <a:latin typeface="+mj-lt"/>
                <a:ea typeface="Calibri Light"/>
                <a:cs typeface="Calibri Light"/>
              </a:rPr>
              <a:t>Bepalen samen de traktaatjes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7BE1994-6540-A7CF-379C-A529EEF6B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102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7557E-5B92-76AA-1497-6D3EE2B56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E6BBCE-22F0-D97A-38FD-289119A3F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282" y="447925"/>
            <a:ext cx="11161633" cy="6740013"/>
          </a:xfrm>
        </p:spPr>
        <p:txBody>
          <a:bodyPr>
            <a:normAutofit fontScale="90000"/>
          </a:bodyPr>
          <a:lstStyle/>
          <a:p>
            <a:br>
              <a:rPr lang="nl-BE" sz="75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nl-BE" sz="7500" b="1" dirty="0">
                <a:solidFill>
                  <a:schemeClr val="accent6">
                    <a:lumMod val="75000"/>
                  </a:schemeClr>
                </a:solidFill>
              </a:rPr>
              <a:t>K</a:t>
            </a:r>
            <a:r>
              <a:rPr lang="nl-BE" b="1" dirty="0"/>
              <a:t>ringen</a:t>
            </a:r>
            <a:br>
              <a:rPr lang="nl-BE" b="1" dirty="0"/>
            </a:br>
            <a:br>
              <a:rPr lang="nl-BE" b="1" dirty="0"/>
            </a:br>
            <a:r>
              <a:rPr lang="nl-BE" b="1" dirty="0"/>
              <a:t>- eerste kring: klassikaal – keuzekring </a:t>
            </a:r>
            <a:r>
              <a:rPr lang="nl-BE" sz="3100" b="1" dirty="0"/>
              <a:t>(oefenen)</a:t>
            </a:r>
            <a:br>
              <a:rPr lang="nl-BE" b="1" dirty="0"/>
            </a:br>
            <a:r>
              <a:rPr lang="nl-BE" b="1" dirty="0"/>
              <a:t>- geschiedeniskring: uit keuzelijst </a:t>
            </a:r>
            <a:r>
              <a:rPr lang="nl-BE" sz="3100" b="1" dirty="0"/>
              <a:t>(vanaf herfstvakantie)</a:t>
            </a:r>
            <a:br>
              <a:rPr lang="nl-BE" b="1" dirty="0"/>
            </a:br>
            <a:r>
              <a:rPr lang="nl-BE" b="1" dirty="0"/>
              <a:t>- kunstkring: eigen keuze </a:t>
            </a:r>
            <a:r>
              <a:rPr lang="nl-BE" sz="3100" b="1" dirty="0"/>
              <a:t>(vanaf krokusvakantie)</a:t>
            </a:r>
            <a:br>
              <a:rPr lang="nl-BE" b="1" dirty="0"/>
            </a:br>
            <a:br>
              <a:rPr lang="nl-BE" b="1" dirty="0"/>
            </a:br>
            <a:r>
              <a:rPr lang="nl-BE" b="1" dirty="0"/>
              <a:t>--&gt; Wie wanneer een kring geeft, wordt tijdig in de agenda genoteerd.</a:t>
            </a:r>
            <a:br>
              <a:rPr lang="nl-BE" b="1" dirty="0"/>
            </a:br>
            <a:br>
              <a:rPr lang="nl-BE" b="1" dirty="0"/>
            </a:br>
            <a:r>
              <a:rPr lang="nl-BE" b="1" dirty="0"/>
              <a:t>- Google Presentaties</a:t>
            </a:r>
            <a:br>
              <a:rPr lang="nl-BE" b="1" dirty="0"/>
            </a:br>
            <a:br>
              <a:rPr lang="nl-BE" b="1" dirty="0"/>
            </a:br>
            <a:br>
              <a:rPr lang="nl-BE" b="1" dirty="0"/>
            </a:br>
            <a:br>
              <a:rPr lang="nl-BE" b="1" dirty="0"/>
            </a:br>
            <a:br>
              <a:rPr lang="nl-BE" sz="3000" b="1" dirty="0"/>
            </a:br>
            <a:endParaRPr lang="nl-BE" sz="3000" i="1" dirty="0"/>
          </a:p>
        </p:txBody>
      </p:sp>
    </p:spTree>
    <p:extLst>
      <p:ext uri="{BB962C8B-B14F-4D97-AF65-F5344CB8AC3E}">
        <p14:creationId xmlns:p14="http://schemas.microsoft.com/office/powerpoint/2010/main" val="2277952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AD244-0151-D072-6471-208A5F9BE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FEEDB0-340A-9FF0-63F8-8677FF242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114" y="1602658"/>
            <a:ext cx="11161633" cy="5132439"/>
          </a:xfrm>
        </p:spPr>
        <p:txBody>
          <a:bodyPr>
            <a:normAutofit fontScale="90000"/>
          </a:bodyPr>
          <a:lstStyle/>
          <a:p>
            <a:br>
              <a:rPr lang="nl-BE" sz="75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nl-BE" sz="7500" b="1" dirty="0">
                <a:solidFill>
                  <a:schemeClr val="accent6">
                    <a:lumMod val="75000"/>
                  </a:schemeClr>
                </a:solidFill>
              </a:rPr>
              <a:t>L</a:t>
            </a:r>
            <a:r>
              <a:rPr lang="nl-BE" b="1" dirty="0"/>
              <a:t>ichamelijke opvoeding</a:t>
            </a:r>
            <a:br>
              <a:rPr lang="nl-BE" b="1" dirty="0"/>
            </a:br>
            <a:br>
              <a:rPr lang="nl-BE" b="1" dirty="0"/>
            </a:br>
            <a:r>
              <a:rPr lang="nl-BE" b="1" dirty="0"/>
              <a:t>- gele T-shirt, donkere short, stevige sportschoenen</a:t>
            </a:r>
            <a:br>
              <a:rPr lang="nl-BE" b="1" dirty="0"/>
            </a:br>
            <a:r>
              <a:rPr lang="nl-BE" b="1" dirty="0"/>
              <a:t>(deo) - turnkledij mee naar huis </a:t>
            </a:r>
            <a:br>
              <a:rPr lang="nl-BE" b="1" dirty="0"/>
            </a:br>
            <a:br>
              <a:rPr lang="nl-BE" b="1" dirty="0"/>
            </a:br>
            <a:r>
              <a:rPr lang="nl-BE" b="1" dirty="0"/>
              <a:t>- lessen op school en in sporthal</a:t>
            </a:r>
            <a:br>
              <a:rPr lang="nl-BE" b="1" dirty="0"/>
            </a:br>
            <a:br>
              <a:rPr lang="nl-BE" b="1" dirty="0"/>
            </a:br>
            <a:r>
              <a:rPr lang="nl-BE" b="1" dirty="0"/>
              <a:t>- zwemmen: einde schooljaar</a:t>
            </a:r>
            <a:br>
              <a:rPr lang="nl-BE" b="1" dirty="0"/>
            </a:br>
            <a:br>
              <a:rPr lang="nl-BE" b="1" dirty="0"/>
            </a:br>
            <a:br>
              <a:rPr lang="nl-BE" b="1" dirty="0"/>
            </a:br>
            <a:br>
              <a:rPr lang="nl-BE" b="1" dirty="0"/>
            </a:br>
            <a:br>
              <a:rPr lang="nl-BE" b="1" dirty="0"/>
            </a:br>
            <a:br>
              <a:rPr lang="nl-BE" b="1" dirty="0"/>
            </a:br>
            <a:br>
              <a:rPr lang="nl-BE" b="1" dirty="0"/>
            </a:br>
            <a:br>
              <a:rPr lang="nl-BE" sz="3000" b="1" dirty="0"/>
            </a:br>
            <a:endParaRPr lang="nl-BE" sz="3000" i="1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9290CB2-5215-409E-8980-0F2CD3B572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086" t="32115" b="42222"/>
          <a:stretch>
            <a:fillRect/>
          </a:stretch>
        </p:blipFill>
        <p:spPr>
          <a:xfrm>
            <a:off x="7431989" y="2794820"/>
            <a:ext cx="4476897" cy="375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55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AE423-612D-88A0-ACE1-364B1D71B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B07C87-D7F2-44D7-B3A3-0877E6447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282" y="117987"/>
            <a:ext cx="11161633" cy="6740013"/>
          </a:xfrm>
        </p:spPr>
        <p:txBody>
          <a:bodyPr>
            <a:normAutofit fontScale="90000"/>
          </a:bodyPr>
          <a:lstStyle/>
          <a:p>
            <a:br>
              <a:rPr lang="nl-BE" sz="75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nl-BE" sz="7500" b="1" dirty="0">
                <a:solidFill>
                  <a:schemeClr val="accent6">
                    <a:lumMod val="75000"/>
                  </a:schemeClr>
                </a:solidFill>
              </a:rPr>
              <a:t>M</a:t>
            </a:r>
            <a:r>
              <a:rPr lang="nl-BE" b="1" dirty="0"/>
              <a:t>eerdaagse</a:t>
            </a:r>
            <a:br>
              <a:rPr lang="nl-BE" b="1" dirty="0"/>
            </a:br>
            <a:r>
              <a:rPr lang="nl-BE" b="1" dirty="0"/>
              <a:t>28 - 29 - 30 april =&gt; L5 + L6 </a:t>
            </a:r>
            <a:br>
              <a:rPr lang="nl-BE" b="1" dirty="0"/>
            </a:br>
            <a:r>
              <a:rPr lang="nl-BE" b="1" dirty="0">
                <a:hlinkClick r:id="rId2"/>
              </a:rPr>
              <a:t>https://www.kampas.be/nl/domein/ravenhof</a:t>
            </a:r>
            <a:br>
              <a:rPr lang="nl-BE" b="1" dirty="0"/>
            </a:br>
            <a:br>
              <a:rPr lang="nl-BE" b="1" dirty="0"/>
            </a:br>
            <a:r>
              <a:rPr lang="nl-BE" b="1" dirty="0"/>
              <a:t>- actie en programma volgen</a:t>
            </a:r>
            <a:br>
              <a:rPr lang="nl-BE" b="1" dirty="0"/>
            </a:br>
            <a:br>
              <a:rPr lang="nl-BE" b="1" dirty="0"/>
            </a:br>
            <a:br>
              <a:rPr lang="nl-BE" b="1" dirty="0"/>
            </a:br>
            <a:br>
              <a:rPr lang="nl-BE" b="1" dirty="0"/>
            </a:br>
            <a:br>
              <a:rPr lang="nl-BE" b="1" dirty="0"/>
            </a:br>
            <a:br>
              <a:rPr lang="nl-BE" b="1" dirty="0"/>
            </a:br>
            <a:br>
              <a:rPr lang="nl-BE" b="1" dirty="0"/>
            </a:br>
            <a:br>
              <a:rPr lang="nl-BE" sz="3000" b="1" dirty="0"/>
            </a:br>
            <a:endParaRPr lang="nl-BE" sz="3000" i="1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DB067EC-2848-2325-5F79-3BC969355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6652"/>
            <a:ext cx="12270658" cy="454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03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BC38-CDAB-B6DC-55AE-84821C7E6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FF2F2D-3893-527D-FB88-434EE9E0F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282" y="973393"/>
            <a:ext cx="11161633" cy="5132439"/>
          </a:xfrm>
        </p:spPr>
        <p:txBody>
          <a:bodyPr>
            <a:normAutofit fontScale="90000"/>
          </a:bodyPr>
          <a:lstStyle/>
          <a:p>
            <a:br>
              <a:rPr lang="nl-BE" sz="75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nl-BE" sz="7500" b="1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nl-BE" b="1" dirty="0"/>
              <a:t>roject</a:t>
            </a:r>
            <a:br>
              <a:rPr lang="nl-BE" b="1" dirty="0"/>
            </a:br>
            <a:br>
              <a:rPr lang="nl-BE" b="1" dirty="0"/>
            </a:br>
            <a:r>
              <a:rPr lang="nl-BE" b="1" dirty="0"/>
              <a:t>&gt; nieuwe leerplannen</a:t>
            </a:r>
            <a:br>
              <a:rPr lang="nl-BE" b="1" dirty="0"/>
            </a:br>
            <a:br>
              <a:rPr lang="nl-BE" b="1" dirty="0"/>
            </a:br>
            <a:br>
              <a:rPr lang="nl-BE" b="1" dirty="0"/>
            </a:br>
            <a:br>
              <a:rPr lang="nl-BE" b="1" dirty="0"/>
            </a:br>
            <a:br>
              <a:rPr lang="nl-BE" b="1" dirty="0"/>
            </a:br>
            <a:br>
              <a:rPr lang="nl-BE" b="1" dirty="0"/>
            </a:br>
            <a:br>
              <a:rPr lang="nl-BE" b="1" dirty="0"/>
            </a:br>
            <a:br>
              <a:rPr lang="nl-BE" b="1" dirty="0"/>
            </a:br>
            <a:br>
              <a:rPr lang="nl-BE" b="1" dirty="0"/>
            </a:br>
            <a:br>
              <a:rPr lang="nl-BE" sz="3000" b="1" dirty="0"/>
            </a:br>
            <a:endParaRPr lang="nl-BE" sz="3000" i="1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ED627BB-0EFE-4701-7D5F-8C50A7C2B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37" y="1337128"/>
            <a:ext cx="4572000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7443ECF-C188-9881-CA8F-0A2052824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373" y="1261046"/>
            <a:ext cx="4572000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AA50667-4123-758C-5472-D3A9BD715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255" y="2021757"/>
            <a:ext cx="38862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52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326D8-CF1A-1CB3-79FE-1BE7F8174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CDE5C-EA65-914E-75DE-46F08EA9C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282" y="117987"/>
            <a:ext cx="11161633" cy="6740013"/>
          </a:xfrm>
        </p:spPr>
        <p:txBody>
          <a:bodyPr>
            <a:normAutofit fontScale="90000"/>
          </a:bodyPr>
          <a:lstStyle/>
          <a:p>
            <a:br>
              <a:rPr lang="nl-BE" sz="75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nl-BE" sz="7500" b="1" dirty="0">
                <a:solidFill>
                  <a:schemeClr val="accent6">
                    <a:lumMod val="75000"/>
                  </a:schemeClr>
                </a:solidFill>
              </a:rPr>
              <a:t>W</a:t>
            </a:r>
            <a:r>
              <a:rPr lang="nl-BE" b="1" dirty="0"/>
              <a:t>iskunde</a:t>
            </a:r>
            <a:br>
              <a:rPr lang="nl-BE" b="1" dirty="0"/>
            </a:br>
            <a:br>
              <a:rPr lang="nl-BE" b="1" dirty="0"/>
            </a:br>
            <a:r>
              <a:rPr lang="nl-BE" b="1" dirty="0">
                <a:ea typeface="Calibri Light"/>
                <a:cs typeface="Calibri Light"/>
              </a:rPr>
              <a:t>- meetkunde en metend rekenen via werkboek</a:t>
            </a:r>
            <a:br>
              <a:rPr lang="nl-BE" b="1" dirty="0">
                <a:ea typeface="Calibri Light"/>
                <a:cs typeface="Calibri Light"/>
              </a:rPr>
            </a:br>
            <a:r>
              <a:rPr lang="nl-BE" b="1" dirty="0">
                <a:ea typeface="Calibri Light"/>
                <a:cs typeface="Calibri Light"/>
              </a:rPr>
              <a:t>- rekenschriftje</a:t>
            </a:r>
            <a:br>
              <a:rPr lang="nl-BE" b="1" dirty="0">
                <a:ea typeface="Calibri Light"/>
                <a:cs typeface="Calibri Light"/>
              </a:rPr>
            </a:br>
            <a:r>
              <a:rPr lang="nl-BE" b="1" dirty="0">
                <a:ea typeface="Calibri Light"/>
                <a:cs typeface="Calibri Light"/>
              </a:rPr>
              <a:t>- </a:t>
            </a:r>
            <a:r>
              <a:rPr lang="nl-BE" b="1" dirty="0" err="1">
                <a:ea typeface="Calibri Light"/>
                <a:cs typeface="Calibri Light"/>
              </a:rPr>
              <a:t>Snappet</a:t>
            </a:r>
            <a:r>
              <a:rPr lang="nl-BE" b="1" dirty="0">
                <a:ea typeface="Calibri Light"/>
                <a:cs typeface="Calibri Light"/>
              </a:rPr>
              <a:t>, wat is dat dan?</a:t>
            </a:r>
            <a:br>
              <a:rPr lang="nl-BE" b="1" dirty="0">
                <a:ea typeface="Calibri Light"/>
                <a:cs typeface="Calibri Light"/>
              </a:rPr>
            </a:br>
            <a:br>
              <a:rPr lang="nl-BE" b="1" dirty="0"/>
            </a:br>
            <a:br>
              <a:rPr lang="nl-BE" b="1" dirty="0"/>
            </a:br>
            <a:br>
              <a:rPr lang="nl-BE" b="1" dirty="0"/>
            </a:br>
            <a:br>
              <a:rPr lang="nl-BE" sz="3000" b="1" dirty="0"/>
            </a:br>
            <a:endParaRPr lang="nl-BE" sz="3000" i="1" dirty="0"/>
          </a:p>
        </p:txBody>
      </p:sp>
    </p:spTree>
    <p:extLst>
      <p:ext uri="{BB962C8B-B14F-4D97-AF65-F5344CB8AC3E}">
        <p14:creationId xmlns:p14="http://schemas.microsoft.com/office/powerpoint/2010/main" val="1172413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45344A-0134-4E8A-EAAA-98A91326F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" y="4861233"/>
            <a:ext cx="10515600" cy="1325563"/>
          </a:xfrm>
        </p:spPr>
        <p:txBody>
          <a:bodyPr>
            <a:noAutofit/>
          </a:bodyPr>
          <a:lstStyle/>
          <a:p>
            <a:r>
              <a:rPr lang="nl-BE" sz="7000" b="1" dirty="0">
                <a:solidFill>
                  <a:schemeClr val="accent6">
                    <a:lumMod val="75000"/>
                  </a:schemeClr>
                </a:solidFill>
              </a:rPr>
              <a:t>Het abc </a:t>
            </a:r>
            <a:br>
              <a:rPr lang="nl-BE" sz="70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nl-BE" sz="7000" b="1" dirty="0">
                <a:solidFill>
                  <a:schemeClr val="accent6">
                    <a:lumMod val="75000"/>
                  </a:schemeClr>
                </a:solidFill>
              </a:rPr>
              <a:t>van de wasberengroep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059894A-6572-3CCD-8635-E75766464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818" y="3301897"/>
            <a:ext cx="2472403" cy="370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37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schermopname, software, Webpagina&#10;&#10;Door AI gegenereerde inhoud is mogelijk onjuist.">
            <a:extLst>
              <a:ext uri="{FF2B5EF4-FFF2-40B4-BE49-F238E27FC236}">
                <a16:creationId xmlns:a16="http://schemas.microsoft.com/office/drawing/2014/main" id="{0837284E-EAD1-EFCB-6F02-19D4F2E05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3" y="142875"/>
            <a:ext cx="11983810" cy="644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73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schermopname, Lettertype, nummer&#10;&#10;Door AI gegenereerde inhoud is mogelijk onjuist.">
            <a:extLst>
              <a:ext uri="{FF2B5EF4-FFF2-40B4-BE49-F238E27FC236}">
                <a16:creationId xmlns:a16="http://schemas.microsoft.com/office/drawing/2014/main" id="{9D449D46-6A34-C41F-7DEB-DBAC4175A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3" y="790575"/>
            <a:ext cx="1199197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50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schermopname, Lettertype, Kleurrijkheid&#10;&#10;Door AI gegenereerde inhoud is mogelijk onjuist.">
            <a:extLst>
              <a:ext uri="{FF2B5EF4-FFF2-40B4-BE49-F238E27FC236}">
                <a16:creationId xmlns:a16="http://schemas.microsoft.com/office/drawing/2014/main" id="{B710843E-21AB-B4D9-EA76-A96E744F6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3" y="498022"/>
            <a:ext cx="12201525" cy="511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54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6BE6A7-EFD3-4CA1-20EB-D261ACB7E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490" y="3854245"/>
            <a:ext cx="10515600" cy="2807110"/>
          </a:xfrm>
        </p:spPr>
        <p:txBody>
          <a:bodyPr>
            <a:normAutofit fontScale="90000"/>
          </a:bodyPr>
          <a:lstStyle/>
          <a:p>
            <a:r>
              <a:rPr lang="nl-BE" sz="8300" b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nl-BE" b="1" dirty="0"/>
              <a:t>FSPRAKEN</a:t>
            </a:r>
            <a:br>
              <a:rPr lang="nl-BE" b="1" dirty="0"/>
            </a:br>
            <a:r>
              <a:rPr lang="nl-BE" b="1" dirty="0"/>
              <a:t>Op expeditie </a:t>
            </a:r>
            <a:br>
              <a:rPr lang="nl-BE" b="1" dirty="0"/>
            </a:br>
            <a:r>
              <a:rPr lang="nl-BE" b="1" dirty="0"/>
              <a:t>met Walter Wasbeer</a:t>
            </a:r>
            <a:br>
              <a:rPr lang="nl-BE" b="1" dirty="0"/>
            </a:br>
            <a:r>
              <a:rPr lang="nl-BE" b="1" dirty="0"/>
              <a:t>in een fijn klasklimaat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417A377-1A89-8707-2CDB-64E809559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374" y="0"/>
            <a:ext cx="4599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31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B4DCD-C49D-A3FB-8667-8BD166227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D330A9-2584-94CB-BF3D-AA4DE0BF6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96" y="3959941"/>
            <a:ext cx="10515600" cy="2807110"/>
          </a:xfrm>
        </p:spPr>
        <p:txBody>
          <a:bodyPr>
            <a:normAutofit/>
          </a:bodyPr>
          <a:lstStyle/>
          <a:p>
            <a:r>
              <a:rPr lang="nl-BE" sz="8300" b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nl-BE" b="1" dirty="0"/>
              <a:t>genda</a:t>
            </a:r>
            <a:br>
              <a:rPr lang="nl-BE" b="1" dirty="0"/>
            </a:br>
            <a:r>
              <a:rPr lang="nl-BE" sz="3300" b="1" dirty="0"/>
              <a:t>- invullen op vrijdag</a:t>
            </a:r>
            <a:br>
              <a:rPr lang="nl-BE" sz="3300" b="1" dirty="0"/>
            </a:br>
            <a:r>
              <a:rPr lang="nl-BE" sz="3300" b="1" dirty="0"/>
              <a:t>- ruimte voor eigen planning, ook weekend</a:t>
            </a:r>
            <a:br>
              <a:rPr lang="nl-BE" sz="3300" b="1" dirty="0"/>
            </a:br>
            <a:r>
              <a:rPr lang="nl-BE" sz="3300" b="1" dirty="0"/>
              <a:t>- dagelijks ondertekenen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E8B527B-243E-5ECB-3B08-DD8462C7A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571" y="90949"/>
            <a:ext cx="8430134" cy="542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09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1B070-DF8D-1E5C-5B56-1A1B9C287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7B9AE1-1F43-80F9-403E-B2868FE78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283" y="322004"/>
            <a:ext cx="10515600" cy="6088627"/>
          </a:xfrm>
        </p:spPr>
        <p:txBody>
          <a:bodyPr>
            <a:normAutofit/>
          </a:bodyPr>
          <a:lstStyle/>
          <a:p>
            <a:r>
              <a:rPr lang="nl-BE" sz="7500" b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nl-BE" b="1" dirty="0"/>
              <a:t>egeleiders</a:t>
            </a:r>
            <a:br>
              <a:rPr lang="nl-BE" b="1" dirty="0"/>
            </a:br>
            <a:br>
              <a:rPr lang="nl-BE" b="1" dirty="0"/>
            </a:br>
            <a:r>
              <a:rPr lang="nl-BE" sz="3300" b="1" dirty="0"/>
              <a:t>- klasbegeleider - Nederlands, project, muzische, STEM: Ine</a:t>
            </a:r>
            <a:br>
              <a:rPr lang="nl-BE" sz="3300" b="1" dirty="0"/>
            </a:br>
            <a:r>
              <a:rPr lang="nl-BE" sz="3300" b="1" dirty="0"/>
              <a:t>	</a:t>
            </a:r>
            <a:r>
              <a:rPr lang="nl-BE" sz="3300" i="1" dirty="0"/>
              <a:t>(maandag, woensdag, vrijdag)</a:t>
            </a:r>
            <a:br>
              <a:rPr lang="nl-BE" sz="3300" dirty="0"/>
            </a:br>
            <a:r>
              <a:rPr lang="nl-BE" sz="3300" b="1" dirty="0"/>
              <a:t>- Frans, wiskunde en kringen: Robin</a:t>
            </a:r>
            <a:br>
              <a:rPr lang="nl-BE" sz="3300" b="1" dirty="0"/>
            </a:br>
            <a:r>
              <a:rPr lang="nl-BE" sz="3300" b="1" dirty="0"/>
              <a:t>	</a:t>
            </a:r>
            <a:r>
              <a:rPr lang="nl-BE" sz="3300" i="1" dirty="0"/>
              <a:t>(dinsdag, donderdag)</a:t>
            </a:r>
            <a:br>
              <a:rPr lang="nl-BE" sz="3300" i="1" dirty="0"/>
            </a:br>
            <a:r>
              <a:rPr lang="nl-BE" sz="3300" i="1" dirty="0"/>
              <a:t>- </a:t>
            </a:r>
            <a:r>
              <a:rPr lang="nl-BE" sz="3300" b="1" dirty="0"/>
              <a:t>LBV: </a:t>
            </a:r>
            <a:r>
              <a:rPr lang="nl-BE" sz="3300" b="1" dirty="0" err="1"/>
              <a:t>Annelien</a:t>
            </a:r>
            <a:r>
              <a:rPr lang="nl-BE" sz="3300" b="1" dirty="0"/>
              <a:t>, Lies, </a:t>
            </a:r>
            <a:r>
              <a:rPr lang="nl-BE" sz="3300" b="1" dirty="0" err="1"/>
              <a:t>Zakia</a:t>
            </a:r>
            <a:br>
              <a:rPr lang="nl-BE" sz="3300" b="1" dirty="0"/>
            </a:br>
            <a:r>
              <a:rPr lang="nl-BE" sz="3300" b="1" dirty="0"/>
              <a:t>	</a:t>
            </a:r>
            <a:r>
              <a:rPr lang="nl-BE" sz="3300" i="1" dirty="0"/>
              <a:t>(donderdag)</a:t>
            </a:r>
            <a:br>
              <a:rPr lang="nl-BE" sz="3300" i="1" dirty="0"/>
            </a:br>
            <a:r>
              <a:rPr lang="nl-BE" sz="3300" b="1" dirty="0"/>
              <a:t>- L.O.: Juul</a:t>
            </a:r>
            <a:br>
              <a:rPr lang="nl-BE" sz="3300" i="1" dirty="0"/>
            </a:br>
            <a:r>
              <a:rPr lang="nl-BE" sz="3300" i="1" dirty="0"/>
              <a:t>	(vrijdag)</a:t>
            </a:r>
          </a:p>
        </p:txBody>
      </p:sp>
    </p:spTree>
    <p:extLst>
      <p:ext uri="{BB962C8B-B14F-4D97-AF65-F5344CB8AC3E}">
        <p14:creationId xmlns:p14="http://schemas.microsoft.com/office/powerpoint/2010/main" val="2342300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65920-CCC1-B13A-D521-BA2A304D2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57B3C6-AB34-D7DE-BD42-305C36B37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282" y="471948"/>
            <a:ext cx="11161633" cy="6386052"/>
          </a:xfrm>
        </p:spPr>
        <p:txBody>
          <a:bodyPr>
            <a:normAutofit fontScale="90000"/>
          </a:bodyPr>
          <a:lstStyle/>
          <a:p>
            <a:r>
              <a:rPr lang="nl-BE" sz="7500" b="1" dirty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nl-BE" b="1" dirty="0"/>
              <a:t>ommunicatie</a:t>
            </a:r>
            <a:br>
              <a:rPr lang="nl-BE" b="1" dirty="0"/>
            </a:br>
            <a:r>
              <a:rPr lang="nl-BE" sz="3300" b="1" dirty="0"/>
              <a:t>Ine: </a:t>
            </a:r>
            <a:r>
              <a:rPr lang="nl-BE" sz="3000" b="1" dirty="0">
                <a:hlinkClick r:id="rId2"/>
              </a:rPr>
              <a:t>wasberengroep@basisschooldedorpsparel.be</a:t>
            </a:r>
            <a:r>
              <a:rPr lang="nl-BE" sz="3000" b="1" dirty="0"/>
              <a:t> of</a:t>
            </a:r>
            <a:br>
              <a:rPr lang="nl-BE" sz="3000" b="1" dirty="0"/>
            </a:br>
            <a:r>
              <a:rPr lang="nl-BE" sz="3000" b="1" dirty="0">
                <a:hlinkClick r:id="rId3"/>
              </a:rPr>
              <a:t>directie@dedorpsparel.be</a:t>
            </a:r>
            <a:br>
              <a:rPr lang="nl-BE" sz="3000" b="1" dirty="0"/>
            </a:br>
            <a:br>
              <a:rPr lang="nl-BE" sz="3000" b="1" dirty="0"/>
            </a:br>
            <a:r>
              <a:rPr lang="nl-BE" sz="3300" b="1" dirty="0"/>
              <a:t>Robin: </a:t>
            </a:r>
            <a:r>
              <a:rPr lang="nl-BE" sz="3000" b="1" dirty="0">
                <a:hlinkClick r:id="rId4"/>
              </a:rPr>
              <a:t>robin@basisschooldedorpsparel.be</a:t>
            </a:r>
            <a:r>
              <a:rPr lang="nl-BE" sz="3000" b="1" dirty="0"/>
              <a:t> </a:t>
            </a:r>
            <a:br>
              <a:rPr lang="nl-BE" sz="3000" b="1" dirty="0"/>
            </a:br>
            <a:br>
              <a:rPr lang="nl-BE" sz="3000" b="1" dirty="0"/>
            </a:br>
            <a:r>
              <a:rPr lang="nl-BE" sz="3000" b="1" dirty="0"/>
              <a:t>=&gt; Je mag van ons snelle antwoorden verwachten, maar wij staan niet non-stop ‘aan’. </a:t>
            </a:r>
            <a:br>
              <a:rPr lang="nl-BE" sz="3000" b="1" dirty="0"/>
            </a:br>
            <a:br>
              <a:rPr lang="nl-BE" sz="3000" b="1" dirty="0"/>
            </a:br>
            <a:br>
              <a:rPr lang="nl-BE" sz="3000" b="1" dirty="0"/>
            </a:br>
            <a:r>
              <a:rPr lang="nl-BE" sz="3000" b="1" dirty="0"/>
              <a:t>- via de agenda</a:t>
            </a:r>
            <a:br>
              <a:rPr lang="nl-BE" sz="3000" b="1" dirty="0"/>
            </a:br>
            <a:br>
              <a:rPr lang="nl-BE" sz="3000" b="1" dirty="0"/>
            </a:br>
            <a:r>
              <a:rPr lang="nl-BE" sz="3000" b="1" dirty="0"/>
              <a:t>- via </a:t>
            </a:r>
            <a:r>
              <a:rPr lang="nl-BE" sz="3000" b="1" dirty="0" err="1"/>
              <a:t>Gimme</a:t>
            </a:r>
            <a:br>
              <a:rPr lang="nl-BE" sz="3000" b="1" dirty="0"/>
            </a:br>
            <a:br>
              <a:rPr lang="nl-BE" sz="3000" b="1" dirty="0"/>
            </a:br>
            <a:endParaRPr lang="nl-BE" sz="3000" i="1" dirty="0"/>
          </a:p>
        </p:txBody>
      </p:sp>
      <p:pic>
        <p:nvPicPr>
          <p:cNvPr id="4" name="Graphic 3" descr="Gezicht met zonnebril zonder opvulling">
            <a:extLst>
              <a:ext uri="{FF2B5EF4-FFF2-40B4-BE49-F238E27FC236}">
                <a16:creationId xmlns:a16="http://schemas.microsoft.com/office/drawing/2014/main" id="{E121C719-B8FF-5E43-FB63-85A4ACF3C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5291" y="3758380"/>
            <a:ext cx="506361" cy="50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61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D114D-F157-9B3A-F5B7-2CBF30859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55C2DF-FFC9-CA8C-B27A-F137CE665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283" y="1130710"/>
            <a:ext cx="10515600" cy="5279921"/>
          </a:xfrm>
        </p:spPr>
        <p:txBody>
          <a:bodyPr>
            <a:normAutofit fontScale="90000"/>
          </a:bodyPr>
          <a:lstStyle/>
          <a:p>
            <a:r>
              <a:rPr lang="nl-BE" sz="7500" b="1" dirty="0">
                <a:solidFill>
                  <a:schemeClr val="accent6">
                    <a:lumMod val="75000"/>
                  </a:schemeClr>
                </a:solidFill>
              </a:rPr>
              <a:t>D</a:t>
            </a:r>
            <a:r>
              <a:rPr lang="nl-BE" b="1" dirty="0"/>
              <a:t>agplanning</a:t>
            </a:r>
            <a:br>
              <a:rPr lang="nl-BE" b="1" dirty="0"/>
            </a:br>
            <a:r>
              <a:rPr lang="nl-BE" b="1" dirty="0"/>
              <a:t>(</a:t>
            </a:r>
            <a:r>
              <a:rPr lang="nl-BE" b="1" dirty="0" err="1"/>
              <a:t>daglijn</a:t>
            </a:r>
            <a:r>
              <a:rPr lang="nl-BE" b="1" dirty="0"/>
              <a:t>)</a:t>
            </a:r>
            <a:br>
              <a:rPr lang="nl-BE" b="1" dirty="0"/>
            </a:br>
            <a:br>
              <a:rPr lang="nl-BE" b="1" dirty="0"/>
            </a:br>
            <a:br>
              <a:rPr lang="nl-BE" b="1" dirty="0"/>
            </a:br>
            <a:br>
              <a:rPr lang="nl-BE" b="1" dirty="0"/>
            </a:br>
            <a:br>
              <a:rPr lang="nl-BE" b="1" dirty="0"/>
            </a:br>
            <a:br>
              <a:rPr lang="nl-BE" b="1" dirty="0"/>
            </a:br>
            <a:br>
              <a:rPr lang="nl-BE" b="1" dirty="0"/>
            </a:br>
            <a:br>
              <a:rPr lang="nl-BE" b="1" dirty="0"/>
            </a:br>
            <a:br>
              <a:rPr lang="nl-BE" sz="3000" b="1" dirty="0"/>
            </a:br>
            <a:br>
              <a:rPr lang="nl-BE" sz="3000" b="1" dirty="0"/>
            </a:br>
            <a:endParaRPr lang="nl-BE" sz="3000" i="1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97FCA87-2B5A-D663-67C5-0AE84D4161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643"/>
          <a:stretch>
            <a:fillRect/>
          </a:stretch>
        </p:blipFill>
        <p:spPr>
          <a:xfrm>
            <a:off x="3283974" y="153334"/>
            <a:ext cx="8750710" cy="426022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DCF43C9-ACD0-2190-5A2F-13EE05CEBB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86"/>
          <a:stretch>
            <a:fillRect/>
          </a:stretch>
        </p:blipFill>
        <p:spPr>
          <a:xfrm>
            <a:off x="3318387" y="4385866"/>
            <a:ext cx="8716297" cy="23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2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682EF5-5693-9AA3-7367-A1EC3F5A9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6800" b="1" dirty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nl-NL" sz="4000" b="1" dirty="0"/>
              <a:t>igen werktijd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04D967F-27C5-D0F2-16BF-56D2F8ADE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sz="4000" b="1" dirty="0">
                <a:latin typeface="+mj-lt"/>
                <a:ea typeface="Calibri Light"/>
                <a:cs typeface="Calibri Light"/>
              </a:rPr>
              <a:t>takenbord: oefeningen die moeten afgewerkt worden, verdere </a:t>
            </a:r>
            <a:r>
              <a:rPr lang="nl-NL" sz="4000" b="1" dirty="0" err="1">
                <a:latin typeface="+mj-lt"/>
                <a:ea typeface="Calibri Light"/>
                <a:cs typeface="Calibri Light"/>
              </a:rPr>
              <a:t>inoefening</a:t>
            </a:r>
            <a:r>
              <a:rPr lang="nl-NL" sz="4000" b="1" dirty="0">
                <a:latin typeface="+mj-lt"/>
                <a:ea typeface="Calibri Light"/>
                <a:cs typeface="Calibri Light"/>
              </a:rPr>
              <a:t> (naargelang noden),…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sz="4000" b="1" dirty="0">
                <a:latin typeface="+mj-lt"/>
                <a:ea typeface="Calibri Light"/>
                <a:cs typeface="Calibri Light"/>
              </a:rPr>
              <a:t>keuzekast: voor wie klaar is, maar sowieso voor iedereen de laatste 5 minuutjes</a:t>
            </a:r>
          </a:p>
        </p:txBody>
      </p:sp>
    </p:spTree>
    <p:extLst>
      <p:ext uri="{BB962C8B-B14F-4D97-AF65-F5344CB8AC3E}">
        <p14:creationId xmlns:p14="http://schemas.microsoft.com/office/powerpoint/2010/main" val="3894259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AD61F-EE01-6CDD-4315-9EF9EC6EF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810774-45AA-DEF5-2D5D-A8AFBFAA7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282" y="471948"/>
            <a:ext cx="11809333" cy="6386052"/>
          </a:xfrm>
        </p:spPr>
        <p:txBody>
          <a:bodyPr>
            <a:normAutofit/>
          </a:bodyPr>
          <a:lstStyle/>
          <a:p>
            <a:r>
              <a:rPr lang="nl-BE" sz="7500" b="1" dirty="0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nl-BE" b="1" dirty="0"/>
              <a:t>rans</a:t>
            </a:r>
            <a:br>
              <a:rPr lang="nl-BE" b="1" dirty="0">
                <a:ea typeface="Calibri Light"/>
                <a:cs typeface="Calibri Light"/>
              </a:rPr>
            </a:br>
            <a:r>
              <a:rPr lang="nl-BE" b="1" dirty="0">
                <a:ea typeface="Calibri Light"/>
                <a:cs typeface="Calibri Light"/>
              </a:rPr>
              <a:t>- oefen regelmatig thuis </a:t>
            </a:r>
            <a:r>
              <a:rPr lang="nl-BE" sz="2800" b="1" dirty="0">
                <a:ea typeface="Calibri Light"/>
                <a:cs typeface="Calibri Light"/>
              </a:rPr>
              <a:t>(flitskaartjes, werkboek, Kabas)</a:t>
            </a:r>
            <a:br>
              <a:rPr lang="nl-BE" b="1" dirty="0">
                <a:ea typeface="Calibri Light"/>
                <a:cs typeface="Calibri Light"/>
              </a:rPr>
            </a:br>
            <a:r>
              <a:rPr lang="nl-BE" b="1" dirty="0">
                <a:ea typeface="Calibri Light"/>
                <a:cs typeface="Calibri Light"/>
              </a:rPr>
              <a:t>- iedere donderdag een kleine oefening </a:t>
            </a:r>
            <a:r>
              <a:rPr lang="nl-BE" sz="2800" b="1" dirty="0">
                <a:ea typeface="Calibri Light"/>
                <a:cs typeface="Calibri Light"/>
              </a:rPr>
              <a:t>(soms op punten)</a:t>
            </a:r>
            <a:br>
              <a:rPr lang="nl-BE" b="1" dirty="0">
                <a:ea typeface="Calibri Light"/>
                <a:cs typeface="Calibri Light"/>
              </a:rPr>
            </a:br>
            <a:r>
              <a:rPr lang="nl-BE" b="1" dirty="0">
                <a:ea typeface="Calibri Light"/>
                <a:cs typeface="Calibri Light"/>
              </a:rPr>
              <a:t>- na het afronden van een hoofdstuk een overzichtstoets</a:t>
            </a:r>
            <a:br>
              <a:rPr lang="nl-BE" b="1" dirty="0"/>
            </a:br>
            <a:br>
              <a:rPr lang="nl-BE" b="1" dirty="0"/>
            </a:br>
            <a:br>
              <a:rPr lang="nl-BE" sz="3000" b="1" dirty="0"/>
            </a:br>
            <a:endParaRPr lang="nl-BE" sz="3000" i="1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F47719F-B2BE-DA65-0243-AB8AA731AC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 t="41100" r="3540" b="39518"/>
          <a:stretch>
            <a:fillRect/>
          </a:stretch>
        </p:blipFill>
        <p:spPr>
          <a:xfrm>
            <a:off x="8380429" y="4421171"/>
            <a:ext cx="3359180" cy="210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3801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2731</TotalTime>
  <Words>572</Words>
  <Application>Microsoft Office PowerPoint</Application>
  <PresentationFormat>Breedbeeld</PresentationFormat>
  <Paragraphs>25</Paragraphs>
  <Slides>22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Kantoorthema</vt:lpstr>
      <vt:lpstr>Welkom  bij de wasberen!</vt:lpstr>
      <vt:lpstr>Het abc  van de wasberengroep</vt:lpstr>
      <vt:lpstr>AFSPRAKEN Op expeditie  met Walter Wasbeer in een fijn klasklimaat</vt:lpstr>
      <vt:lpstr>Agenda - invullen op vrijdag - ruimte voor eigen planning, ook weekend - dagelijks ondertekenen</vt:lpstr>
      <vt:lpstr>Begeleiders  - klasbegeleider - Nederlands, project, muzische, STEM: Ine  (maandag, woensdag, vrijdag) - Frans, wiskunde en kringen: Robin  (dinsdag, donderdag) - LBV: Annelien, Lies, Zakia  (donderdag) - L.O.: Juul  (vrijdag)</vt:lpstr>
      <vt:lpstr>Communicatie Ine: wasberengroep@basisschooldedorpsparel.be of directie@dedorpsparel.be  Robin: robin@basisschooldedorpsparel.be   =&gt; Je mag van ons snelle antwoorden verwachten, maar wij staan niet non-stop ‘aan’.    - via de agenda  - via Gimme  </vt:lpstr>
      <vt:lpstr>Dagplanning (daglijn)          </vt:lpstr>
      <vt:lpstr>Eigen werktijd</vt:lpstr>
      <vt:lpstr>Frans - oefen regelmatig thuis (flitskaartjes, werkboek, Kabas) - iedere donderdag een kleine oefening (soms op punten) - na het afronden van een hoofdstuk een overzichtstoets   </vt:lpstr>
      <vt:lpstr>Gezond  - water =&gt; drinkfles - dagelijks fruit - buiten / beweging   </vt:lpstr>
      <vt:lpstr>Huiswerk  - gaat mee naar huis op maandag, maken tot vrijdag (Frans en wiskunde wekelijks huiswerk of studeren - taal of spelling: in aanloop naar toets of dictee)  - huiswerkklas op maandag en donderdag  </vt:lpstr>
      <vt:lpstr>     Ik speel…       - spelen / outdoor =&gt;        kledij/schoeisel aanpassen    </vt:lpstr>
      <vt:lpstr>Jaarthema         </vt:lpstr>
      <vt:lpstr>Jarig</vt:lpstr>
      <vt:lpstr> Kringen  - eerste kring: klassikaal – keuzekring (oefenen) - geschiedeniskring: uit keuzelijst (vanaf herfstvakantie) - kunstkring: eigen keuze (vanaf krokusvakantie)  --&gt; Wie wanneer een kring geeft, wordt tijdig in de agenda genoteerd.  - Google Presentaties     </vt:lpstr>
      <vt:lpstr> Lichamelijke opvoeding  - gele T-shirt, donkere short, stevige sportschoenen (deo) - turnkledij mee naar huis   - lessen op school en in sporthal  - zwemmen: einde schooljaar        </vt:lpstr>
      <vt:lpstr> Meerdaagse 28 - 29 - 30 april =&gt; L5 + L6  https://www.kampas.be/nl/domein/ravenhof  - actie en programma volgen        </vt:lpstr>
      <vt:lpstr> Project  &gt; nieuwe leerplannen          </vt:lpstr>
      <vt:lpstr> Wiskunde  - meetkunde en metend rekenen via werkboek - rekenschriftje - Snappet, wat is dat dan?     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Ine Vandecaveye</dc:creator>
  <cp:lastModifiedBy>Ine Vandecaveye</cp:lastModifiedBy>
  <cp:revision>105</cp:revision>
  <dcterms:created xsi:type="dcterms:W3CDTF">2025-09-07T09:37:24Z</dcterms:created>
  <dcterms:modified xsi:type="dcterms:W3CDTF">2025-09-11T18:36:44Z</dcterms:modified>
</cp:coreProperties>
</file>